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image" Target="../media/image15.png"/><Relationship Id="rId2" Type="http://schemas.openxmlformats.org/officeDocument/2006/relationships/image" Target="../media/image89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26.png"/><Relationship Id="rId5" Type="http://schemas.openxmlformats.org/officeDocument/2006/relationships/image" Target="../media/image83.png"/><Relationship Id="rId15" Type="http://schemas.openxmlformats.org/officeDocument/2006/relationships/image" Target="../media/image94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93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12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25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102.png"/><Relationship Id="rId10" Type="http://schemas.openxmlformats.org/officeDocument/2006/relationships/image" Target="../media/image15.png"/><Relationship Id="rId4" Type="http://schemas.openxmlformats.org/officeDocument/2006/relationships/image" Target="../media/image108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02.png"/><Relationship Id="rId12" Type="http://schemas.openxmlformats.org/officeDocument/2006/relationships/image" Target="../media/image114.png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02.png"/><Relationship Id="rId10" Type="http://schemas.openxmlformats.org/officeDocument/2006/relationships/image" Target="../media/image26.png"/><Relationship Id="rId4" Type="http://schemas.openxmlformats.org/officeDocument/2006/relationships/image" Target="../media/image115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20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118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5.png"/><Relationship Id="rId18" Type="http://schemas.openxmlformats.org/officeDocument/2006/relationships/image" Target="../media/image129.png"/><Relationship Id="rId3" Type="http://schemas.openxmlformats.org/officeDocument/2006/relationships/image" Target="../media/image11.png"/><Relationship Id="rId7" Type="http://schemas.openxmlformats.org/officeDocument/2006/relationships/image" Target="../media/image124.png"/><Relationship Id="rId12" Type="http://schemas.openxmlformats.org/officeDocument/2006/relationships/image" Target="../media/image26.png"/><Relationship Id="rId17" Type="http://schemas.openxmlformats.org/officeDocument/2006/relationships/image" Target="../media/image128.png"/><Relationship Id="rId2" Type="http://schemas.openxmlformats.org/officeDocument/2006/relationships/image" Target="../media/image10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25.png"/><Relationship Id="rId5" Type="http://schemas.openxmlformats.org/officeDocument/2006/relationships/image" Target="../media/image122.png"/><Relationship Id="rId15" Type="http://schemas.openxmlformats.org/officeDocument/2006/relationships/image" Target="../media/image17.png"/><Relationship Id="rId10" Type="http://schemas.openxmlformats.org/officeDocument/2006/relationships/image" Target="../media/image127.png"/><Relationship Id="rId4" Type="http://schemas.openxmlformats.org/officeDocument/2006/relationships/image" Target="../media/image24.png"/><Relationship Id="rId9" Type="http://schemas.openxmlformats.org/officeDocument/2006/relationships/image" Target="../media/image126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32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15.png"/><Relationship Id="rId4" Type="http://schemas.openxmlformats.org/officeDocument/2006/relationships/image" Target="../media/image130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21" Type="http://schemas.openxmlformats.org/officeDocument/2006/relationships/image" Target="../media/image16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10.png"/><Relationship Id="rId16" Type="http://schemas.openxmlformats.org/officeDocument/2006/relationships/image" Target="../media/image14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24.png"/><Relationship Id="rId10" Type="http://schemas.openxmlformats.org/officeDocument/2006/relationships/image" Target="../media/image138.png"/><Relationship Id="rId19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47.png"/><Relationship Id="rId12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24.png"/><Relationship Id="rId5" Type="http://schemas.openxmlformats.org/officeDocument/2006/relationships/image" Target="../media/image145.png"/><Relationship Id="rId15" Type="http://schemas.openxmlformats.org/officeDocument/2006/relationships/image" Target="../media/image16.png"/><Relationship Id="rId10" Type="http://schemas.openxmlformats.org/officeDocument/2006/relationships/image" Target="../media/image150.png"/><Relationship Id="rId4" Type="http://schemas.openxmlformats.org/officeDocument/2006/relationships/image" Target="../media/image1.png"/><Relationship Id="rId9" Type="http://schemas.openxmlformats.org/officeDocument/2006/relationships/image" Target="../media/image149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26.png"/><Relationship Id="rId3" Type="http://schemas.openxmlformats.org/officeDocument/2006/relationships/image" Target="../media/image52.png"/><Relationship Id="rId7" Type="http://schemas.openxmlformats.org/officeDocument/2006/relationships/image" Target="../media/image153.png"/><Relationship Id="rId12" Type="http://schemas.openxmlformats.org/officeDocument/2006/relationships/image" Target="../media/image25.png"/><Relationship Id="rId2" Type="http://schemas.openxmlformats.org/officeDocument/2006/relationships/image" Target="../media/image5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24.png"/><Relationship Id="rId5" Type="http://schemas.openxmlformats.org/officeDocument/2006/relationships/image" Target="../media/image151.png"/><Relationship Id="rId15" Type="http://schemas.openxmlformats.org/officeDocument/2006/relationships/image" Target="../media/image16.png"/><Relationship Id="rId10" Type="http://schemas.openxmlformats.org/officeDocument/2006/relationships/image" Target="../media/image156.png"/><Relationship Id="rId4" Type="http://schemas.openxmlformats.org/officeDocument/2006/relationships/image" Target="../media/image1.png"/><Relationship Id="rId9" Type="http://schemas.openxmlformats.org/officeDocument/2006/relationships/image" Target="../media/image155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5.png"/><Relationship Id="rId3" Type="http://schemas.openxmlformats.org/officeDocument/2006/relationships/image" Target="../media/image11.png"/><Relationship Id="rId7" Type="http://schemas.openxmlformats.org/officeDocument/2006/relationships/image" Target="../media/image160.png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image" Target="../media/image10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7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60.pn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6.png"/><Relationship Id="rId5" Type="http://schemas.openxmlformats.org/officeDocument/2006/relationships/image" Target="../media/image169.png"/><Relationship Id="rId10" Type="http://schemas.openxmlformats.org/officeDocument/2006/relationships/image" Target="../media/image25.png"/><Relationship Id="rId4" Type="http://schemas.openxmlformats.org/officeDocument/2006/relationships/image" Target="../media/image168.png"/><Relationship Id="rId9" Type="http://schemas.openxmlformats.org/officeDocument/2006/relationships/image" Target="../media/image24.png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7.png"/><Relationship Id="rId5" Type="http://schemas.openxmlformats.org/officeDocument/2006/relationships/image" Target="../media/image160.png"/><Relationship Id="rId10" Type="http://schemas.openxmlformats.org/officeDocument/2006/relationships/image" Target="../media/image16.png"/><Relationship Id="rId4" Type="http://schemas.openxmlformats.org/officeDocument/2006/relationships/image" Target="../media/image172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60.pn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6.png"/><Relationship Id="rId5" Type="http://schemas.openxmlformats.org/officeDocument/2006/relationships/image" Target="../media/image169.png"/><Relationship Id="rId10" Type="http://schemas.openxmlformats.org/officeDocument/2006/relationships/image" Target="../media/image25.png"/><Relationship Id="rId4" Type="http://schemas.openxmlformats.org/officeDocument/2006/relationships/image" Target="../media/image168.png"/><Relationship Id="rId9" Type="http://schemas.openxmlformats.org/officeDocument/2006/relationships/image" Target="../media/image24.pn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78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5.png"/><Relationship Id="rId5" Type="http://schemas.openxmlformats.org/officeDocument/2006/relationships/image" Target="../media/image177.png"/><Relationship Id="rId15" Type="http://schemas.openxmlformats.org/officeDocument/2006/relationships/image" Target="../media/image183.png"/><Relationship Id="rId10" Type="http://schemas.openxmlformats.org/officeDocument/2006/relationships/image" Target="../media/image181.png"/><Relationship Id="rId4" Type="http://schemas.openxmlformats.org/officeDocument/2006/relationships/image" Target="../media/image176.png"/><Relationship Id="rId9" Type="http://schemas.openxmlformats.org/officeDocument/2006/relationships/image" Target="../media/image180.png"/><Relationship Id="rId14" Type="http://schemas.openxmlformats.org/officeDocument/2006/relationships/image" Target="../media/image1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85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5.png"/><Relationship Id="rId5" Type="http://schemas.openxmlformats.org/officeDocument/2006/relationships/image" Target="../media/image177.png"/><Relationship Id="rId15" Type="http://schemas.openxmlformats.org/officeDocument/2006/relationships/image" Target="../media/image189.png"/><Relationship Id="rId10" Type="http://schemas.openxmlformats.org/officeDocument/2006/relationships/image" Target="../media/image181.png"/><Relationship Id="rId4" Type="http://schemas.openxmlformats.org/officeDocument/2006/relationships/image" Target="../media/image176.png"/><Relationship Id="rId9" Type="http://schemas.openxmlformats.org/officeDocument/2006/relationships/image" Target="../media/image187.png"/><Relationship Id="rId14" Type="http://schemas.openxmlformats.org/officeDocument/2006/relationships/image" Target="../media/image1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83.png"/><Relationship Id="rId3" Type="http://schemas.openxmlformats.org/officeDocument/2006/relationships/image" Target="../media/image11.png"/><Relationship Id="rId7" Type="http://schemas.openxmlformats.org/officeDocument/2006/relationships/image" Target="../media/image190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177.png"/><Relationship Id="rId15" Type="http://schemas.openxmlformats.org/officeDocument/2006/relationships/image" Target="../media/image193.png"/><Relationship Id="rId10" Type="http://schemas.openxmlformats.org/officeDocument/2006/relationships/image" Target="../media/image15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image" Target="../media/image11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1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16.png"/><Relationship Id="rId10" Type="http://schemas.openxmlformats.org/officeDocument/2006/relationships/image" Target="../media/image33.png"/><Relationship Id="rId19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88.png"/><Relationship Id="rId3" Type="http://schemas.openxmlformats.org/officeDocument/2006/relationships/image" Target="../media/image11.png"/><Relationship Id="rId7" Type="http://schemas.openxmlformats.org/officeDocument/2006/relationships/image" Target="../media/image194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177.png"/><Relationship Id="rId15" Type="http://schemas.openxmlformats.org/officeDocument/2006/relationships/image" Target="../media/image192.png"/><Relationship Id="rId10" Type="http://schemas.openxmlformats.org/officeDocument/2006/relationships/image" Target="../media/image15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83.png"/><Relationship Id="rId3" Type="http://schemas.openxmlformats.org/officeDocument/2006/relationships/image" Target="../media/image11.png"/><Relationship Id="rId7" Type="http://schemas.openxmlformats.org/officeDocument/2006/relationships/image" Target="../media/image197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177.png"/><Relationship Id="rId15" Type="http://schemas.openxmlformats.org/officeDocument/2006/relationships/image" Target="../media/image200.png"/><Relationship Id="rId10" Type="http://schemas.openxmlformats.org/officeDocument/2006/relationships/image" Target="../media/image15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88.png"/><Relationship Id="rId3" Type="http://schemas.openxmlformats.org/officeDocument/2006/relationships/image" Target="../media/image11.png"/><Relationship Id="rId7" Type="http://schemas.openxmlformats.org/officeDocument/2006/relationships/image" Target="../media/image201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177.png"/><Relationship Id="rId15" Type="http://schemas.openxmlformats.org/officeDocument/2006/relationships/image" Target="../media/image203.png"/><Relationship Id="rId10" Type="http://schemas.openxmlformats.org/officeDocument/2006/relationships/image" Target="../media/image15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205.png"/><Relationship Id="rId3" Type="http://schemas.openxmlformats.org/officeDocument/2006/relationships/image" Target="../media/image11.png"/><Relationship Id="rId7" Type="http://schemas.openxmlformats.org/officeDocument/2006/relationships/image" Target="../media/image204.png"/><Relationship Id="rId12" Type="http://schemas.openxmlformats.org/officeDocument/2006/relationships/image" Target="../media/image1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7.png"/><Relationship Id="rId5" Type="http://schemas.openxmlformats.org/officeDocument/2006/relationships/image" Target="../media/image177.png"/><Relationship Id="rId10" Type="http://schemas.openxmlformats.org/officeDocument/2006/relationships/image" Target="../media/image16.png"/><Relationship Id="rId4" Type="http://schemas.openxmlformats.org/officeDocument/2006/relationships/image" Target="../media/image176.png"/><Relationship Id="rId9" Type="http://schemas.openxmlformats.org/officeDocument/2006/relationships/image" Target="../media/image15.png"/><Relationship Id="rId14" Type="http://schemas.openxmlformats.org/officeDocument/2006/relationships/image" Target="../media/image20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208.png"/><Relationship Id="rId3" Type="http://schemas.openxmlformats.org/officeDocument/2006/relationships/image" Target="../media/image11.png"/><Relationship Id="rId7" Type="http://schemas.openxmlformats.org/officeDocument/2006/relationships/image" Target="../media/image207.png"/><Relationship Id="rId12" Type="http://schemas.openxmlformats.org/officeDocument/2006/relationships/image" Target="../media/image18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7.png"/><Relationship Id="rId5" Type="http://schemas.openxmlformats.org/officeDocument/2006/relationships/image" Target="../media/image177.png"/><Relationship Id="rId10" Type="http://schemas.openxmlformats.org/officeDocument/2006/relationships/image" Target="../media/image16.png"/><Relationship Id="rId4" Type="http://schemas.openxmlformats.org/officeDocument/2006/relationships/image" Target="../media/image176.png"/><Relationship Id="rId9" Type="http://schemas.openxmlformats.org/officeDocument/2006/relationships/image" Target="../media/image15.png"/><Relationship Id="rId14" Type="http://schemas.openxmlformats.org/officeDocument/2006/relationships/image" Target="../media/image2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83.png"/><Relationship Id="rId3" Type="http://schemas.openxmlformats.org/officeDocument/2006/relationships/image" Target="../media/image11.png"/><Relationship Id="rId7" Type="http://schemas.openxmlformats.org/officeDocument/2006/relationships/image" Target="../media/image209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177.png"/><Relationship Id="rId15" Type="http://schemas.openxmlformats.org/officeDocument/2006/relationships/image" Target="../media/image212.png"/><Relationship Id="rId10" Type="http://schemas.openxmlformats.org/officeDocument/2006/relationships/image" Target="../media/image15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2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88.png"/><Relationship Id="rId3" Type="http://schemas.openxmlformats.org/officeDocument/2006/relationships/image" Target="../media/image11.png"/><Relationship Id="rId7" Type="http://schemas.openxmlformats.org/officeDocument/2006/relationships/image" Target="../media/image209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177.png"/><Relationship Id="rId15" Type="http://schemas.openxmlformats.org/officeDocument/2006/relationships/image" Target="../media/image211.png"/><Relationship Id="rId10" Type="http://schemas.openxmlformats.org/officeDocument/2006/relationships/image" Target="../media/image15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2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1.png"/><Relationship Id="rId7" Type="http://schemas.openxmlformats.org/officeDocument/2006/relationships/image" Target="../media/image2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17.png"/><Relationship Id="rId21" Type="http://schemas.openxmlformats.org/officeDocument/2006/relationships/image" Target="../media/image234.png"/><Relationship Id="rId7" Type="http://schemas.openxmlformats.org/officeDocument/2006/relationships/image" Target="../media/image221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5" Type="http://schemas.openxmlformats.org/officeDocument/2006/relationships/image" Target="../media/image9.png"/><Relationship Id="rId2" Type="http://schemas.openxmlformats.org/officeDocument/2006/relationships/image" Target="../media/image10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224.png"/><Relationship Id="rId24" Type="http://schemas.openxmlformats.org/officeDocument/2006/relationships/image" Target="../media/image8.png"/><Relationship Id="rId5" Type="http://schemas.openxmlformats.org/officeDocument/2006/relationships/image" Target="../media/image219.png"/><Relationship Id="rId15" Type="http://schemas.openxmlformats.org/officeDocument/2006/relationships/image" Target="../media/image228.png"/><Relationship Id="rId23" Type="http://schemas.openxmlformats.org/officeDocument/2006/relationships/image" Target="../media/image7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218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17.png"/><Relationship Id="rId7" Type="http://schemas.openxmlformats.org/officeDocument/2006/relationships/image" Target="../media/image2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9.png"/><Relationship Id="rId5" Type="http://schemas.openxmlformats.org/officeDocument/2006/relationships/image" Target="../media/image236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16.png"/><Relationship Id="rId2" Type="http://schemas.openxmlformats.org/officeDocument/2006/relationships/image" Target="../media/image4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5.png"/><Relationship Id="rId5" Type="http://schemas.openxmlformats.org/officeDocument/2006/relationships/image" Target="../media/image45.png"/><Relationship Id="rId15" Type="http://schemas.openxmlformats.org/officeDocument/2006/relationships/image" Target="../media/image49.png"/><Relationship Id="rId10" Type="http://schemas.openxmlformats.org/officeDocument/2006/relationships/image" Target="../media/image26.png"/><Relationship Id="rId4" Type="http://schemas.openxmlformats.org/officeDocument/2006/relationships/image" Target="../media/image44.png"/><Relationship Id="rId9" Type="http://schemas.openxmlformats.org/officeDocument/2006/relationships/image" Target="../media/image25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15.png"/><Relationship Id="rId5" Type="http://schemas.openxmlformats.org/officeDocument/2006/relationships/image" Target="../media/image53.pn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1.png"/><Relationship Id="rId1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image" Target="../media/image10.png"/><Relationship Id="rId16" Type="http://schemas.openxmlformats.org/officeDocument/2006/relationships/image" Target="../media/image2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6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45.png"/><Relationship Id="rId9" Type="http://schemas.openxmlformats.org/officeDocument/2006/relationships/image" Target="../media/image69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5" Type="http://schemas.openxmlformats.org/officeDocument/2006/relationships/image" Target="../media/image26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75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.png"/><Relationship Id="rId1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17.png"/><Relationship Id="rId2" Type="http://schemas.openxmlformats.org/officeDocument/2006/relationships/image" Target="../media/image7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24.png"/><Relationship Id="rId5" Type="http://schemas.openxmlformats.org/officeDocument/2006/relationships/image" Target="../media/image81.png"/><Relationship Id="rId15" Type="http://schemas.openxmlformats.org/officeDocument/2006/relationships/image" Target="../media/image15.png"/><Relationship Id="rId10" Type="http://schemas.openxmlformats.org/officeDocument/2006/relationships/image" Target="../media/image86.png"/><Relationship Id="rId4" Type="http://schemas.openxmlformats.org/officeDocument/2006/relationships/image" Target="../media/image1.png"/><Relationship Id="rId9" Type="http://schemas.openxmlformats.org/officeDocument/2006/relationships/image" Target="../media/image85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413500"/>
            <a:ext cx="175260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8100" y="254000"/>
            <a:ext cx="13779500" cy="596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6600" y="3975100"/>
            <a:ext cx="3009900" cy="1104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50500" y="6553200"/>
            <a:ext cx="7188200" cy="233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35290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6300" y="-4470400"/>
            <a:ext cx="366014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52324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600" y="6972300"/>
            <a:ext cx="76708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8293100"/>
            <a:ext cx="37592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900" y="2451100"/>
            <a:ext cx="10325100" cy="574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" y="5016500"/>
            <a:ext cx="7251700" cy="181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1400" y="1816100"/>
            <a:ext cx="12890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0000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82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482600"/>
            <a:ext cx="8267700" cy="984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4600" y="571500"/>
            <a:ext cx="2882900" cy="43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5232400" cy="152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4089400"/>
            <a:ext cx="9182100" cy="500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352800"/>
            <a:ext cx="80391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1181100"/>
            <a:ext cx="7378700" cy="4165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500" y="5359400"/>
            <a:ext cx="7378700" cy="416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2336800"/>
            <a:ext cx="2247900" cy="152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0" y="723900"/>
            <a:ext cx="40132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8300" y="9436100"/>
            <a:ext cx="45466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5300" y="6591300"/>
            <a:ext cx="5626100" cy="130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00" y="3708400"/>
            <a:ext cx="2908300" cy="1079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900" y="4800600"/>
            <a:ext cx="8458200" cy="191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0" y="3225800"/>
            <a:ext cx="13360400" cy="640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22479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600" y="2413000"/>
            <a:ext cx="19939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3467100"/>
            <a:ext cx="8343900" cy="5041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0" y="4775200"/>
            <a:ext cx="8585200" cy="5295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279400"/>
            <a:ext cx="8572500" cy="510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2247900" cy="152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571500"/>
            <a:ext cx="28829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8623300"/>
            <a:ext cx="5892800" cy="165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2900" y="5422900"/>
            <a:ext cx="1485900" cy="140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0900" y="4406900"/>
            <a:ext cx="14859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90800" y="2082800"/>
            <a:ext cx="1485900" cy="1117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82600" y="1041400"/>
            <a:ext cx="1485900" cy="1117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0" y="850900"/>
            <a:ext cx="11912600" cy="897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22479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9169400"/>
            <a:ext cx="46609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55800" y="2717800"/>
            <a:ext cx="2501900" cy="187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2336800"/>
            <a:ext cx="55118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3429000"/>
            <a:ext cx="6654800" cy="598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7340600"/>
            <a:ext cx="2755900" cy="2082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700" y="2717800"/>
            <a:ext cx="8953500" cy="671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3352800"/>
            <a:ext cx="7137400" cy="5715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00" y="952500"/>
            <a:ext cx="6197600" cy="5257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200" y="6400800"/>
            <a:ext cx="6172200" cy="284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0" y="8140700"/>
            <a:ext cx="32258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800" y="1587500"/>
            <a:ext cx="30226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8300" y="7302500"/>
            <a:ext cx="26543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2600" y="8458200"/>
            <a:ext cx="26543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600" y="2336800"/>
            <a:ext cx="55118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74900" y="8216900"/>
            <a:ext cx="19177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1500" y="5054600"/>
            <a:ext cx="57404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2336800"/>
            <a:ext cx="19431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3949700"/>
            <a:ext cx="4013200" cy="3962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2324100"/>
            <a:ext cx="11785600" cy="690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4330700"/>
            <a:ext cx="6172200" cy="77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700" y="1651000"/>
            <a:ext cx="6616700" cy="3721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8700" y="5613400"/>
            <a:ext cx="6540500" cy="429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2336800"/>
            <a:ext cx="21971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09600" y="3187700"/>
            <a:ext cx="6197600" cy="87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969000"/>
            <a:ext cx="5905500" cy="140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5257800"/>
            <a:ext cx="55118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0500" y="1676400"/>
            <a:ext cx="40386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003300" y="3721100"/>
            <a:ext cx="63119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700" y="7302500"/>
            <a:ext cx="8128000" cy="1054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900" y="8420100"/>
            <a:ext cx="9766300" cy="1257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72500" y="6591300"/>
            <a:ext cx="1955800" cy="723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4800600"/>
            <a:ext cx="6172200" cy="5016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400" y="4800600"/>
            <a:ext cx="92964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42926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100" y="1790700"/>
            <a:ext cx="60833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3479800"/>
            <a:ext cx="48006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7645400"/>
            <a:ext cx="48768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5537200"/>
            <a:ext cx="8077200" cy="3352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4102100"/>
            <a:ext cx="6172200" cy="5537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200" y="1054100"/>
            <a:ext cx="5257800" cy="425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2336800"/>
            <a:ext cx="19685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" y="8966200"/>
            <a:ext cx="65024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7400" y="3251200"/>
            <a:ext cx="27940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4965700"/>
            <a:ext cx="5016500" cy="4584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3378200"/>
            <a:ext cx="10668000" cy="6604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1955800"/>
            <a:ext cx="10668000" cy="121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2336800"/>
            <a:ext cx="57404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3568700"/>
            <a:ext cx="5181600" cy="149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5800" y="1308100"/>
            <a:ext cx="57150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686300"/>
            <a:ext cx="8648700" cy="4699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673600"/>
            <a:ext cx="8255000" cy="4699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00" y="419100"/>
            <a:ext cx="4991100" cy="345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5435600" cy="152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3708400"/>
            <a:ext cx="50419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500" y="520700"/>
            <a:ext cx="3225800" cy="86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4300" y="4064000"/>
            <a:ext cx="65786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04600" y="2057400"/>
            <a:ext cx="6553200" cy="109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100" y="2146300"/>
            <a:ext cx="4356100" cy="1879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8400" y="3873500"/>
            <a:ext cx="5384800" cy="440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08100" y="7632700"/>
            <a:ext cx="1041400" cy="977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3657600"/>
            <a:ext cx="8648700" cy="487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670300"/>
            <a:ext cx="8864600" cy="487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5816600"/>
            <a:ext cx="18288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54356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8661400"/>
            <a:ext cx="77978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3162300"/>
            <a:ext cx="11684000" cy="657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54356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886200"/>
            <a:ext cx="8648700" cy="4876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11600"/>
            <a:ext cx="8864600" cy="487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5803900"/>
            <a:ext cx="18288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54356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800" y="8661400"/>
            <a:ext cx="84455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6413500"/>
            <a:ext cx="17526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1016000"/>
            <a:ext cx="15519400" cy="440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3975100"/>
            <a:ext cx="24257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4597400"/>
            <a:ext cx="6172200" cy="749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5321300"/>
            <a:ext cx="11201400" cy="4051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3400" y="4724400"/>
            <a:ext cx="3136900" cy="464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4600" y="3314700"/>
            <a:ext cx="8890000" cy="1092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4700" y="3594100"/>
            <a:ext cx="16637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600" y="2336800"/>
            <a:ext cx="3987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3937000"/>
            <a:ext cx="7658100" cy="2273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900" y="6540500"/>
            <a:ext cx="7683500" cy="736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0" y="7645400"/>
            <a:ext cx="76581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4700" y="3594100"/>
            <a:ext cx="16510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1500" y="4343400"/>
            <a:ext cx="5816600" cy="457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600" y="2336800"/>
            <a:ext cx="3987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4152900"/>
            <a:ext cx="11569700" cy="2717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00" y="6934200"/>
            <a:ext cx="11569700" cy="269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4700" y="3594100"/>
            <a:ext cx="16637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" y="2336800"/>
            <a:ext cx="4749800" cy="152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84600" y="3314700"/>
            <a:ext cx="105410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9771120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4965700"/>
            <a:ext cx="8750300" cy="1473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5051400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7493000"/>
            <a:ext cx="8750300" cy="711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7700" y="1816100"/>
            <a:ext cx="7480300" cy="129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0" y="4127500"/>
            <a:ext cx="7493000" cy="3136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5000" y="8128000"/>
            <a:ext cx="7493000" cy="148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2336800"/>
            <a:ext cx="5143500" cy="152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6300" y="4076700"/>
            <a:ext cx="20701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2500" y="6515100"/>
            <a:ext cx="1943100" cy="107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0400" y="1320800"/>
            <a:ext cx="45466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52500" y="3670300"/>
            <a:ext cx="1943100" cy="1079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42900" y="7569200"/>
            <a:ext cx="2844800" cy="72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08000" y="8216900"/>
            <a:ext cx="93980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7700" y="4838700"/>
            <a:ext cx="6172200" cy="2425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31500" y="4838700"/>
            <a:ext cx="6172200" cy="256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" y="3149600"/>
            <a:ext cx="10528300" cy="102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4279900"/>
            <a:ext cx="3898900" cy="5194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800" y="7251700"/>
            <a:ext cx="8204200" cy="224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4700" y="3594100"/>
            <a:ext cx="16510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0100" y="4343400"/>
            <a:ext cx="9753600" cy="2438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2336800"/>
            <a:ext cx="4749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4356100"/>
            <a:ext cx="7175500" cy="5283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7100" y="4356100"/>
            <a:ext cx="7569200" cy="528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4700" y="3594100"/>
            <a:ext cx="16637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" y="2336800"/>
            <a:ext cx="3581400" cy="152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1900" y="3314700"/>
            <a:ext cx="63881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00" y="4787900"/>
            <a:ext cx="6286500" cy="5041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500" y="4787900"/>
            <a:ext cx="6769100" cy="501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4700" y="3594100"/>
            <a:ext cx="16510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" y="2336800"/>
            <a:ext cx="3581400" cy="152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68700" y="3276600"/>
            <a:ext cx="12649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900" y="4445000"/>
            <a:ext cx="7264400" cy="520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700" y="3594100"/>
            <a:ext cx="16637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" y="2336800"/>
            <a:ext cx="3962400" cy="152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9500" y="3429000"/>
            <a:ext cx="128270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00" y="3581400"/>
            <a:ext cx="8280400" cy="593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700" y="3594100"/>
            <a:ext cx="16510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1600" y="4953000"/>
            <a:ext cx="4597400" cy="328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" y="2336800"/>
            <a:ext cx="39624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4838700"/>
            <a:ext cx="9232900" cy="424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700" y="7239000"/>
            <a:ext cx="7708900" cy="210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4700" y="3594100"/>
            <a:ext cx="16637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" y="2336800"/>
            <a:ext cx="5003800" cy="152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8600" y="3619500"/>
            <a:ext cx="87249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75000"/>
            <a:ext cx="15074900" cy="674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1117600"/>
            <a:ext cx="28702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0" y="4838700"/>
            <a:ext cx="9232900" cy="4241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700" y="7239000"/>
            <a:ext cx="7708900" cy="210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1689100"/>
            <a:ext cx="26543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4700" y="3594100"/>
            <a:ext cx="16510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4000" y="3492500"/>
            <a:ext cx="10160000" cy="149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2336800"/>
            <a:ext cx="5003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6413500"/>
            <a:ext cx="17526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00" y="254000"/>
            <a:ext cx="124841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3975100"/>
            <a:ext cx="36830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0" y="6654800"/>
            <a:ext cx="2806700" cy="214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2374900"/>
            <a:ext cx="3644900" cy="684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5334000"/>
            <a:ext cx="2247900" cy="927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2590800"/>
            <a:ext cx="2781300" cy="302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2387600"/>
            <a:ext cx="3644900" cy="683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00" y="5334000"/>
            <a:ext cx="2247900" cy="92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1625600"/>
            <a:ext cx="381000" cy="381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2603500"/>
            <a:ext cx="2781300" cy="302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0" y="2374900"/>
            <a:ext cx="3644900" cy="684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0" y="5372100"/>
            <a:ext cx="2247900" cy="927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0" y="2590800"/>
            <a:ext cx="2781300" cy="302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2374900"/>
            <a:ext cx="3644900" cy="6845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334000"/>
            <a:ext cx="2247900" cy="927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8300" y="2565400"/>
            <a:ext cx="2781300" cy="302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8100" y="1358900"/>
            <a:ext cx="2324100" cy="120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700" y="876300"/>
            <a:ext cx="2006600" cy="914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2300" y="5613400"/>
            <a:ext cx="4203700" cy="838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69900" y="6311900"/>
            <a:ext cx="3683000" cy="234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09100" y="6311900"/>
            <a:ext cx="3416300" cy="2692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97000" y="6210300"/>
            <a:ext cx="3403600" cy="3009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7900" y="5626100"/>
            <a:ext cx="3924300" cy="838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34400" y="5613400"/>
            <a:ext cx="4229100" cy="838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96800" y="5613400"/>
            <a:ext cx="4254500" cy="838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21300" y="6311900"/>
            <a:ext cx="3429000" cy="2679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6413500"/>
            <a:ext cx="17526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0" y="2882900"/>
            <a:ext cx="62230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1130300"/>
            <a:ext cx="8636000" cy="410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" y="2311400"/>
            <a:ext cx="1168400" cy="1168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300" y="3098800"/>
            <a:ext cx="5130800" cy="4965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83100"/>
            <a:ext cx="36576000" cy="2065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325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0" y="2527300"/>
            <a:ext cx="7493000" cy="736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45847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4457700"/>
            <a:ext cx="8356600" cy="543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8600" y="6324600"/>
            <a:ext cx="4762500" cy="356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0" y="3009900"/>
            <a:ext cx="10045700" cy="711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3479800"/>
            <a:ext cx="7556500" cy="137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7200" y="1866900"/>
            <a:ext cx="9588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3263900"/>
            <a:ext cx="12560300" cy="654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2336800"/>
            <a:ext cx="45847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400" y="2552700"/>
            <a:ext cx="19939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152900"/>
            <a:ext cx="11607800" cy="1752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578600"/>
            <a:ext cx="11696700" cy="113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7747000"/>
            <a:ext cx="117221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2336800"/>
            <a:ext cx="45847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3467100"/>
            <a:ext cx="25146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5956300"/>
            <a:ext cx="17780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20700" y="8775700"/>
            <a:ext cx="21082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" y="6489700"/>
            <a:ext cx="5892800" cy="125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8600" y="4114800"/>
            <a:ext cx="1854200" cy="191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1100" y="7785100"/>
            <a:ext cx="58928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82800" y="-2540000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521200"/>
            <a:ext cx="36588700" cy="2068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00"/>
            <a:ext cx="18300700" cy="1035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2336800"/>
            <a:ext cx="45847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0" y="3517900"/>
            <a:ext cx="10693400" cy="2006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100" y="5537200"/>
            <a:ext cx="10668000" cy="341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0" y="7696200"/>
            <a:ext cx="48895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6200" y="5651500"/>
            <a:ext cx="1485900" cy="175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2895600"/>
            <a:ext cx="46101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4200" y="8902700"/>
            <a:ext cx="72136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0" y="1206500"/>
            <a:ext cx="10312400" cy="467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2336800"/>
            <a:ext cx="4584700" cy="152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3759200"/>
            <a:ext cx="4406900" cy="72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7264400"/>
            <a:ext cx="62611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100" y="7048500"/>
            <a:ext cx="5918200" cy="293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4597400"/>
            <a:ext cx="6172200" cy="1016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6197600"/>
            <a:ext cx="6172200" cy="939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7300" y="5880100"/>
            <a:ext cx="8191500" cy="113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469310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1700" y="-4470400"/>
            <a:ext cx="366395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134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0" y="7556500"/>
            <a:ext cx="11226800" cy="1498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00" y="1955800"/>
            <a:ext cx="6172200" cy="128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52324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100" y="3149600"/>
            <a:ext cx="8864600" cy="109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1300" y="6591300"/>
            <a:ext cx="127000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6500" y="9194800"/>
            <a:ext cx="111760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700" y="4152900"/>
            <a:ext cx="7975600" cy="252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" y="1689100"/>
            <a:ext cx="3263900" cy="1206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016000"/>
            <a:ext cx="2222500" cy="990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2400" y="6248400"/>
            <a:ext cx="3175000" cy="431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14211</cp:lastModifiedBy>
  <cp:revision>4</cp:revision>
  <dcterms:created xsi:type="dcterms:W3CDTF">2006-08-16T00:00:00Z</dcterms:created>
  <dcterms:modified xsi:type="dcterms:W3CDTF">2024-11-18T19:40:29Z</dcterms:modified>
</cp:coreProperties>
</file>